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57" r:id="rId5"/>
    <p:sldId id="261" r:id="rId6"/>
    <p:sldId id="258" r:id="rId7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3F1AC93C-C51C-4E30-9401-D1442263A4B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1CB2D14-D27C-4833-9F73-9D347FC9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2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C93C-C51C-4E30-9401-D1442263A4B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D14-D27C-4833-9F73-9D347FC9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3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F1AC93C-C51C-4E30-9401-D1442263A4B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1CB2D14-D27C-4833-9F73-9D347FC9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2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F1AC93C-C51C-4E30-9401-D1442263A4B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1CB2D14-D27C-4833-9F73-9D347FC9DB3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1194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F1AC93C-C51C-4E30-9401-D1442263A4B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1CB2D14-D27C-4833-9F73-9D347FC9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6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C93C-C51C-4E30-9401-D1442263A4B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D14-D27C-4833-9F73-9D347FC9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07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C93C-C51C-4E30-9401-D1442263A4B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D14-D27C-4833-9F73-9D347FC9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6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C93C-C51C-4E30-9401-D1442263A4B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D14-D27C-4833-9F73-9D347FC9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32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F1AC93C-C51C-4E30-9401-D1442263A4B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1CB2D14-D27C-4833-9F73-9D347FC9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C93C-C51C-4E30-9401-D1442263A4B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D14-D27C-4833-9F73-9D347FC9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7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F1AC93C-C51C-4E30-9401-D1442263A4B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1CB2D14-D27C-4833-9F73-9D347FC9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5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C93C-C51C-4E30-9401-D1442263A4B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D14-D27C-4833-9F73-9D347FC9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9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C93C-C51C-4E30-9401-D1442263A4B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D14-D27C-4833-9F73-9D347FC9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0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C93C-C51C-4E30-9401-D1442263A4B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D14-D27C-4833-9F73-9D347FC9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C93C-C51C-4E30-9401-D1442263A4B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D14-D27C-4833-9F73-9D347FC9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2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C93C-C51C-4E30-9401-D1442263A4B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D14-D27C-4833-9F73-9D347FC9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8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C93C-C51C-4E30-9401-D1442263A4B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D14-D27C-4833-9F73-9D347FC9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AC93C-C51C-4E30-9401-D1442263A4B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2D14-D27C-4833-9F73-9D347FC9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49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DEPARTMENT OF SURGERY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Smt. Chandaben Mohanbhai Patel Homoeopathic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241888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7-WA0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5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5_1414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49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5_141212"/>
          <p:cNvPicPr>
            <a:picLocks noGrp="1" noChangeAspect="1"/>
          </p:cNvPicPr>
          <p:nvPr isPhoto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16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5_141346"/>
          <p:cNvPicPr>
            <a:picLocks noGrp="1" noChangeAspect="1"/>
          </p:cNvPicPr>
          <p:nvPr isPhoto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45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5_1412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09059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</TotalTime>
  <Words>11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DEPARTMENT OF SURGERY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SURGERY</dc:title>
  <dc:creator>CMPHM</dc:creator>
  <cp:lastModifiedBy>Sumit Goel</cp:lastModifiedBy>
  <cp:revision>2</cp:revision>
  <dcterms:created xsi:type="dcterms:W3CDTF">2023-07-27T09:47:34Z</dcterms:created>
  <dcterms:modified xsi:type="dcterms:W3CDTF">2023-11-26T05:38:35Z</dcterms:modified>
</cp:coreProperties>
</file>